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5" r:id="rId49"/>
    <p:sldId id="303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92AE-38FD-4F6E-90D4-AA8DC3262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4E3F8-6FCA-4D8C-B8F6-11D036320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C6BC2-0FFE-498D-97B9-0783B8B1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20/12/2024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D7EEB-D270-4582-8024-54B9B90C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7334B-C0FD-457E-9069-802F165B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1845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BD06-9F02-4B08-9F82-54B9AAC8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97116-B56E-4DC4-B6A0-C6AD8D2C7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386EA-43C4-42A7-816D-9915C971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20/12/2024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B07B-70B9-4497-AA62-105C9B9E4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18F67-2997-4CF9-8F3E-B1676718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68077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756BD8-53E9-404F-83DE-010F4DF46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508B8-E18D-44CE-A7C5-05174CB1C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70641-925C-4906-8B92-9433C6DC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20/12/2024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C765E-DAF3-4AE8-B1B7-426FADB4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BE8D8-536A-4B53-818E-D567BC58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94026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E463A-37B1-4DB3-AD75-7ABBCF41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694A8-33BB-424E-8988-B70A70C80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6CCBE-F70E-4E26-9F40-FA2843DEF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20/12/2024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44CB3-8F28-4BAE-8371-36297271E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515EF-80A0-40A9-AA9E-80365CBF4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8867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9FFC-2EC2-499B-BDC9-3DC6A8350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89736-BC1E-43D9-BD9F-CE3AA6593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C3C7-41DF-447B-9088-037FE64FC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20/12/2024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591DF-FB64-4648-A121-61B88765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74A43-6E72-40EA-83FF-3B5497F7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75720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82AB-CD19-465C-9DD7-17DB56F8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7F539-D2BD-4418-9834-755814168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039CB-3FB2-417F-B08B-1D90A2F39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C9F00-AFB8-4FEF-81FF-A89AB5DE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20/12/2024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6081D-B92F-4B52-A95E-CB000AB4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F22AE-D303-4496-ACF7-8FC6939FB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5855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01B6-90BC-4D55-AB03-8B0A8870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C423F-4E2C-48EC-8377-FEBEA16D4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A5690-2D7E-4039-8098-A6D4C9ECA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5DCD1-A8C6-4B3C-8CDA-86B485BA5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CDC2B-D2D8-4B6D-826B-46D84EF01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A9FA8-5741-4858-9153-70602BB38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20/12/2024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4770DE-7651-4F75-9800-3437F2810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1A7A5D-225E-418E-A50C-E53AD52FD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377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4FB0-EE02-4B0B-8DEE-CD6105FB3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D44809-E488-4500-B064-689A69B68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20/12/2024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C5A0E-CFF2-4946-8225-2562CB646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AE57B-A4B0-4F46-9583-48AC1F87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97113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F3B85-D9E3-4D0E-99A8-EDD3C2A22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20/12/2024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64A4A-B614-4375-9C96-FAB37AB65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7D01F-260A-4B6A-8FD8-3A23830F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0262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70164-25E1-4F1A-8696-12F772F49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9E702-0A3F-4717-87FF-25F2EE626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324C9-F4A0-400B-9EB0-CDFD01CAA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E3707-963A-4B23-8A1B-47B1CEDE2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20/12/2024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A76E7-72FD-468A-85E8-D69F4E0B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3E81E-B374-48AD-918B-55C40B5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5758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D935-F9FD-43E0-8B2C-EB313C22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B84FA3-8047-418B-8C0F-EB31E85566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66EBB-C180-4302-BFB2-342E7512C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CB113-6AAC-4421-9481-C4B98067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20/12/2024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43CCA-2BC5-4D08-AA07-8FD50B32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74DFF-D113-4AD8-9B7A-9B20D7D1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3832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5CB9C-20AC-4088-B818-F8D2514BD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F61B9-9C08-4CC3-BA92-455DAAD6F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8E5F1-294A-430A-8627-106B83132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8A1A9-F7B8-47A6-8BD2-9F97D880382E}" type="datetimeFigureOut">
              <a:rPr lang="en-KE" smtClean="0"/>
              <a:t>20/12/2024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10403-EBDB-45E5-8B5B-8199A3DF8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9B9CD-6694-43EF-8575-F5C5877BC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17863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2DC8-D501-4791-88D1-8A44722B9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Set 2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845982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B2E24D-A85C-4F9A-BD1D-2A09BCB2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32" y="356759"/>
            <a:ext cx="6706536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41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6C9936-11AD-43F9-A230-811610AE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8" y="294839"/>
            <a:ext cx="7230484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10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17790C-E99E-49A8-9002-99A182F0E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11" y="366285"/>
            <a:ext cx="6649378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48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25602-CDF8-432B-AB97-60FC240FC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318655"/>
            <a:ext cx="6544588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3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E9D73A-1A10-4E27-B4D4-17EFEA08D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4" y="394864"/>
            <a:ext cx="6735115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40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007E5A-3AAA-4BA6-9135-8860892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759" y="323418"/>
            <a:ext cx="6144482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71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0AAD9-4279-47AC-8797-925E22487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786" y="332943"/>
            <a:ext cx="6668431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95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08F072-867C-451A-AF6B-3353AA79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385339"/>
            <a:ext cx="6525536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18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8F6036-D666-4B1F-A0C4-F7799C794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7" y="304364"/>
            <a:ext cx="6516009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7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ED327B-15C3-4A40-9D12-6725B3F3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8" y="332943"/>
            <a:ext cx="6573167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7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5A373A-0F8B-4037-89DD-C570BA08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280548"/>
            <a:ext cx="6992326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20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552034-19C7-4E05-8392-A02CF8F71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2" y="347234"/>
            <a:ext cx="6439799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86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6AA703-9993-4B14-AF22-F1352A446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90" y="380576"/>
            <a:ext cx="659222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1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793C0-4394-4A37-8D40-8C7223814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356759"/>
            <a:ext cx="6373114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0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B36CF3-2DAC-4AA6-849A-6E8E97A9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323418"/>
            <a:ext cx="6525536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0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BFDF61-C699-49D4-83C0-1C1D041DE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69" y="356759"/>
            <a:ext cx="6354062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84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05A41E-1281-4526-BE85-0716392D1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2" y="347234"/>
            <a:ext cx="6982799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99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AB58F7-7298-4284-B99A-19202A3DB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60" y="247206"/>
            <a:ext cx="6687483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59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55AB11-F8D0-4D71-8E25-B8C5D2F88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2" y="299601"/>
            <a:ext cx="6315956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94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FD9C1-B03D-46BF-BCE3-97B5FD4D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39" y="371048"/>
            <a:ext cx="6449325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40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19220-68F8-43E0-86EA-E9854F17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347234"/>
            <a:ext cx="6525536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89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5C2E79-5179-4796-A892-1E8FE73DA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917" y="190048"/>
            <a:ext cx="7840169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75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6F45D1-94C7-4393-A89F-1B864A0E1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2" y="280548"/>
            <a:ext cx="6315956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88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2B7A05-4418-43FF-9325-B92F10E6C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71" y="242443"/>
            <a:ext cx="6173061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0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F4514A-387C-4F53-9F7D-C1696F50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48" y="318655"/>
            <a:ext cx="6296904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17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53298E-950A-4D5C-BB18-77307E0D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18" y="328180"/>
            <a:ext cx="6392167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95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A4A088-3BBC-429F-9C47-3D08F04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39" y="347234"/>
            <a:ext cx="6449325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69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A4488-9D15-472E-9A45-E2F1EA64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81" y="294839"/>
            <a:ext cx="6382641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63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A59155-7D2D-44C0-9B03-11D88D90B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127" y="332943"/>
            <a:ext cx="6239746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40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8FF872-F021-4045-B319-DE853014C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206" y="432971"/>
            <a:ext cx="6363588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66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DF7695-DFBF-4105-96F6-57165E8DB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361522"/>
            <a:ext cx="6115904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87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4E80DF-6E28-419B-B3EC-B26C2B347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356759"/>
            <a:ext cx="6430272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9337A0-2BCE-4764-8FFE-B13BA410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256734"/>
            <a:ext cx="6430272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38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111853-8572-42F3-A52B-1DB580E50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399627"/>
            <a:ext cx="6077798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32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984366-D5D5-4368-B544-803C6AA3B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375813"/>
            <a:ext cx="6258798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72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289228-FF82-498F-83EF-D544A6875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69" y="366285"/>
            <a:ext cx="6354062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22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7220EE-9999-42FE-B43C-BD465BAB4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294839"/>
            <a:ext cx="6258798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48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40DF1E-106B-41E0-8986-656F7D835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69" y="356759"/>
            <a:ext cx="6535062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49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057424-4E09-46CF-BA27-4D369831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627" y="351997"/>
            <a:ext cx="6420746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13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7692F6-352B-46BB-BC0C-0AB930282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332943"/>
            <a:ext cx="6487430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82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90394A-62AD-4C4F-A008-632E52D7E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280548"/>
            <a:ext cx="6639852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21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D560DA-BEF2-4F9F-9CB8-B668B0824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81" y="356759"/>
            <a:ext cx="6382641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84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3BC7DF-5CA6-4B3C-A1EB-FD2E828B8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347234"/>
            <a:ext cx="6077798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A78252-4A89-41ED-B5AF-845C938F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37" y="261497"/>
            <a:ext cx="6811326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50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01BD6C-BF31-4404-A17F-02D3CEC6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37495"/>
            <a:ext cx="5735909" cy="59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25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C2BA6B-7DC0-4F68-82D7-BECED93F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551791"/>
            <a:ext cx="5735909" cy="575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39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2988DC-E859-4724-809C-B6460CEE7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74832"/>
            <a:ext cx="5735909" cy="590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69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08FE6A-2CD8-49A7-8A3D-8F91B99DE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84739"/>
            <a:ext cx="5735909" cy="588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10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01671A-B057-40E6-BA35-BADF943E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579984"/>
            <a:ext cx="5735909" cy="569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51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1E242E-81AF-452A-A39D-60E523C8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46639"/>
            <a:ext cx="5735909" cy="59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923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1B1F94-2A29-4A39-BD06-ECFF2D963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90833"/>
            <a:ext cx="5735909" cy="587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01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28B806-4C21-4059-A439-FACD66A1C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54260"/>
            <a:ext cx="5735909" cy="594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057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7380C-231C-4930-B2F9-7EB0445D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551791"/>
            <a:ext cx="5735909" cy="575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22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AE0126-1005-4D2B-8B8F-0B36BE10F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18446"/>
            <a:ext cx="5735909" cy="602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F4DF14-E7E9-4DE2-9E00-575EEB588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11" y="351997"/>
            <a:ext cx="6649378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999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839A6D-CF11-478A-A763-8752F2F96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08540"/>
            <a:ext cx="5735909" cy="604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58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E0FA4-6795-4336-BF4E-31EC43302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28353"/>
            <a:ext cx="5735909" cy="60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458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7963FE-E88A-4DCD-AC0B-13B2C9BD1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64164"/>
            <a:ext cx="5735909" cy="59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94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07A8F2-AFC6-49B0-B69D-0BA0B1298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39" y="332943"/>
            <a:ext cx="6630325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881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EA3B9F-692B-40C6-8C86-9C6A3E56E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37495"/>
            <a:ext cx="5735909" cy="59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07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1879D1-CA78-44FD-9602-EF6FB49C1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55784"/>
            <a:ext cx="5735909" cy="594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291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0C4555-4192-40A2-B8F7-CFCA417A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319391"/>
            <a:ext cx="5735909" cy="62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934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EBCCC8-3D77-44BF-9662-C94DD4D2A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05494"/>
            <a:ext cx="5735909" cy="604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036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086F1E-B5F1-4D1E-8B9A-1F50686C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32925"/>
            <a:ext cx="5735909" cy="599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911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F313C3-06A1-4620-9762-D509D8B8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73308"/>
            <a:ext cx="5735909" cy="591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13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4BEE71-59FC-4225-9345-BDEC7483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332943"/>
            <a:ext cx="6430272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136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940233-5CA3-437A-8B91-F617065BD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503788"/>
            <a:ext cx="5735909" cy="58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262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659BF6-0EC7-4630-904B-E60E01B41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47401"/>
            <a:ext cx="5735909" cy="596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473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BF067A-3F15-4B42-B7C1-59D2A3D8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37495"/>
            <a:ext cx="5735909" cy="59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687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8F5CC8-0790-4EF6-8257-979F6904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615035"/>
            <a:ext cx="5735909" cy="56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21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BD045B-886D-4787-B6E3-8956EAA1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786" y="342471"/>
            <a:ext cx="6668431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29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C6F89-59D1-4C4B-8356-C22FA0FC9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627" y="351997"/>
            <a:ext cx="6420746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56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2</Words>
  <Application>Microsoft Office PowerPoint</Application>
  <PresentationFormat>Widescreen</PresentationFormat>
  <Paragraphs>1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Calibri Light</vt:lpstr>
      <vt:lpstr>Office Theme</vt:lpstr>
      <vt:lpstr>Set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Mwangi</dc:creator>
  <cp:lastModifiedBy>Stephen Mwangi</cp:lastModifiedBy>
  <cp:revision>12</cp:revision>
  <dcterms:created xsi:type="dcterms:W3CDTF">2024-12-18T14:23:25Z</dcterms:created>
  <dcterms:modified xsi:type="dcterms:W3CDTF">2024-12-20T11:48:13Z</dcterms:modified>
</cp:coreProperties>
</file>